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0" d="100"/>
          <a:sy n="70" d="100"/>
        </p:scale>
        <p:origin x="936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F444A5-89E4-4C5D-A615-0757FA04BB6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3B6CB1F-78DE-4438-9BCA-58B113F53756}">
      <dgm:prSet/>
      <dgm:spPr/>
      <dgm:t>
        <a:bodyPr/>
        <a:lstStyle/>
        <a:p>
          <a:r>
            <a:rPr lang="en-US"/>
            <a:t>Analyzed multivariate data from 25 European countries on daily protein intake from:</a:t>
          </a:r>
        </a:p>
      </dgm:t>
    </dgm:pt>
    <dgm:pt modelId="{3BB714DB-60B1-4A05-8E3E-EE6FEA3A19C6}" type="parTrans" cxnId="{7CF9159A-D68D-40E0-806F-8AEFA28E0233}">
      <dgm:prSet/>
      <dgm:spPr/>
      <dgm:t>
        <a:bodyPr/>
        <a:lstStyle/>
        <a:p>
          <a:endParaRPr lang="en-US"/>
        </a:p>
      </dgm:t>
    </dgm:pt>
    <dgm:pt modelId="{118F85CF-7194-443C-B7B2-07B918CA3208}" type="sibTrans" cxnId="{7CF9159A-D68D-40E0-806F-8AEFA28E0233}">
      <dgm:prSet/>
      <dgm:spPr/>
      <dgm:t>
        <a:bodyPr/>
        <a:lstStyle/>
        <a:p>
          <a:endParaRPr lang="en-US"/>
        </a:p>
      </dgm:t>
    </dgm:pt>
    <dgm:pt modelId="{DCC63903-81B0-4F17-B8F3-246B3F2980C3}">
      <dgm:prSet/>
      <dgm:spPr/>
      <dgm:t>
        <a:bodyPr/>
        <a:lstStyle/>
        <a:p>
          <a:r>
            <a:rPr lang="en-US"/>
            <a:t>- Red meat, white meat, eggs, milk, fish</a:t>
          </a:r>
        </a:p>
      </dgm:t>
    </dgm:pt>
    <dgm:pt modelId="{89394D80-0749-4313-96FA-10965EC319FC}" type="parTrans" cxnId="{D04F1D89-F68E-4788-9146-4F11C3B24153}">
      <dgm:prSet/>
      <dgm:spPr/>
      <dgm:t>
        <a:bodyPr/>
        <a:lstStyle/>
        <a:p>
          <a:endParaRPr lang="en-US"/>
        </a:p>
      </dgm:t>
    </dgm:pt>
    <dgm:pt modelId="{C772AD14-F88D-471A-9678-1954BA74D57D}" type="sibTrans" cxnId="{D04F1D89-F68E-4788-9146-4F11C3B24153}">
      <dgm:prSet/>
      <dgm:spPr/>
      <dgm:t>
        <a:bodyPr/>
        <a:lstStyle/>
        <a:p>
          <a:endParaRPr lang="en-US"/>
        </a:p>
      </dgm:t>
    </dgm:pt>
    <dgm:pt modelId="{C37B3B42-3F46-4C88-A847-E6BA8E4A407D}">
      <dgm:prSet/>
      <dgm:spPr/>
      <dgm:t>
        <a:bodyPr/>
        <a:lstStyle/>
        <a:p>
          <a:r>
            <a:rPr lang="en-US"/>
            <a:t>- Cereals, starch, nuts, fruits &amp; vegetables</a:t>
          </a:r>
        </a:p>
      </dgm:t>
    </dgm:pt>
    <dgm:pt modelId="{D3D09EEE-9734-4B83-AF43-3C9CE84B9015}" type="parTrans" cxnId="{CBC2A700-7C00-4258-81EF-562BCE23E69B}">
      <dgm:prSet/>
      <dgm:spPr/>
      <dgm:t>
        <a:bodyPr/>
        <a:lstStyle/>
        <a:p>
          <a:endParaRPr lang="en-US"/>
        </a:p>
      </dgm:t>
    </dgm:pt>
    <dgm:pt modelId="{14C73B08-A854-4FD6-9721-7E5B351D9F88}" type="sibTrans" cxnId="{CBC2A700-7C00-4258-81EF-562BCE23E69B}">
      <dgm:prSet/>
      <dgm:spPr/>
      <dgm:t>
        <a:bodyPr/>
        <a:lstStyle/>
        <a:p>
          <a:endParaRPr lang="en-US"/>
        </a:p>
      </dgm:t>
    </dgm:pt>
    <dgm:pt modelId="{FD62468A-0D95-4AF8-80B5-4E5FCEF899C0}">
      <dgm:prSet/>
      <dgm:spPr/>
      <dgm:t>
        <a:bodyPr/>
        <a:lstStyle/>
        <a:p>
          <a:r>
            <a:rPr lang="en-US"/>
            <a:t>Goal: Use K-means clustering to discover dietary patterns and country groupings.</a:t>
          </a:r>
        </a:p>
      </dgm:t>
    </dgm:pt>
    <dgm:pt modelId="{668B45CB-0118-458E-91A5-C5755577471C}" type="parTrans" cxnId="{FF1DFA4D-ADC3-4C70-8858-5BB4B965DF5F}">
      <dgm:prSet/>
      <dgm:spPr/>
      <dgm:t>
        <a:bodyPr/>
        <a:lstStyle/>
        <a:p>
          <a:endParaRPr lang="en-US"/>
        </a:p>
      </dgm:t>
    </dgm:pt>
    <dgm:pt modelId="{6EB9154B-5AF9-4C62-878A-13CF5509A6C0}" type="sibTrans" cxnId="{FF1DFA4D-ADC3-4C70-8858-5BB4B965DF5F}">
      <dgm:prSet/>
      <dgm:spPr/>
      <dgm:t>
        <a:bodyPr/>
        <a:lstStyle/>
        <a:p>
          <a:endParaRPr lang="en-US"/>
        </a:p>
      </dgm:t>
    </dgm:pt>
    <dgm:pt modelId="{E8D182FB-E92B-4B31-BCDF-3320E597EC95}" type="pres">
      <dgm:prSet presAssocID="{8DF444A5-89E4-4C5D-A615-0757FA04BB6D}" presName="linear" presStyleCnt="0">
        <dgm:presLayoutVars>
          <dgm:animLvl val="lvl"/>
          <dgm:resizeHandles val="exact"/>
        </dgm:presLayoutVars>
      </dgm:prSet>
      <dgm:spPr/>
    </dgm:pt>
    <dgm:pt modelId="{38C1299C-914B-4EAB-8310-0F57B63DAC1E}" type="pres">
      <dgm:prSet presAssocID="{73B6CB1F-78DE-4438-9BCA-58B113F5375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C03D1D6-4F05-4EB6-8AF0-A151C872C549}" type="pres">
      <dgm:prSet presAssocID="{118F85CF-7194-443C-B7B2-07B918CA3208}" presName="spacer" presStyleCnt="0"/>
      <dgm:spPr/>
    </dgm:pt>
    <dgm:pt modelId="{23E170A0-6663-41BD-8F3A-B0836BFAF7F9}" type="pres">
      <dgm:prSet presAssocID="{DCC63903-81B0-4F17-B8F3-246B3F2980C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A899AB7-9960-4333-A559-F1274BF3FD9E}" type="pres">
      <dgm:prSet presAssocID="{C772AD14-F88D-471A-9678-1954BA74D57D}" presName="spacer" presStyleCnt="0"/>
      <dgm:spPr/>
    </dgm:pt>
    <dgm:pt modelId="{36CF5798-AB6D-419C-9958-A094436D17DA}" type="pres">
      <dgm:prSet presAssocID="{C37B3B42-3F46-4C88-A847-E6BA8E4A407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C86FC89-4FC5-4D64-9100-012FC1A7871F}" type="pres">
      <dgm:prSet presAssocID="{14C73B08-A854-4FD6-9721-7E5B351D9F88}" presName="spacer" presStyleCnt="0"/>
      <dgm:spPr/>
    </dgm:pt>
    <dgm:pt modelId="{DCE03743-E366-492F-8EDD-0EEB0D6E71C1}" type="pres">
      <dgm:prSet presAssocID="{FD62468A-0D95-4AF8-80B5-4E5FCEF899C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BC2A700-7C00-4258-81EF-562BCE23E69B}" srcId="{8DF444A5-89E4-4C5D-A615-0757FA04BB6D}" destId="{C37B3B42-3F46-4C88-A847-E6BA8E4A407D}" srcOrd="2" destOrd="0" parTransId="{D3D09EEE-9734-4B83-AF43-3C9CE84B9015}" sibTransId="{14C73B08-A854-4FD6-9721-7E5B351D9F88}"/>
    <dgm:cxn modelId="{9D45AA23-0EB6-48DD-B3B1-D2E54E451630}" type="presOf" srcId="{DCC63903-81B0-4F17-B8F3-246B3F2980C3}" destId="{23E170A0-6663-41BD-8F3A-B0836BFAF7F9}" srcOrd="0" destOrd="0" presId="urn:microsoft.com/office/officeart/2005/8/layout/vList2"/>
    <dgm:cxn modelId="{46F66939-7A7E-446B-B624-8525F8CE1F3E}" type="presOf" srcId="{73B6CB1F-78DE-4438-9BCA-58B113F53756}" destId="{38C1299C-914B-4EAB-8310-0F57B63DAC1E}" srcOrd="0" destOrd="0" presId="urn:microsoft.com/office/officeart/2005/8/layout/vList2"/>
    <dgm:cxn modelId="{FF1DFA4D-ADC3-4C70-8858-5BB4B965DF5F}" srcId="{8DF444A5-89E4-4C5D-A615-0757FA04BB6D}" destId="{FD62468A-0D95-4AF8-80B5-4E5FCEF899C0}" srcOrd="3" destOrd="0" parTransId="{668B45CB-0118-458E-91A5-C5755577471C}" sibTransId="{6EB9154B-5AF9-4C62-878A-13CF5509A6C0}"/>
    <dgm:cxn modelId="{D04F1D89-F68E-4788-9146-4F11C3B24153}" srcId="{8DF444A5-89E4-4C5D-A615-0757FA04BB6D}" destId="{DCC63903-81B0-4F17-B8F3-246B3F2980C3}" srcOrd="1" destOrd="0" parTransId="{89394D80-0749-4313-96FA-10965EC319FC}" sibTransId="{C772AD14-F88D-471A-9678-1954BA74D57D}"/>
    <dgm:cxn modelId="{F5B8ED8E-F038-4287-A7F2-BF4D23B18029}" type="presOf" srcId="{8DF444A5-89E4-4C5D-A615-0757FA04BB6D}" destId="{E8D182FB-E92B-4B31-BCDF-3320E597EC95}" srcOrd="0" destOrd="0" presId="urn:microsoft.com/office/officeart/2005/8/layout/vList2"/>
    <dgm:cxn modelId="{1AA94F99-709C-4EC0-9646-1D634505F87A}" type="presOf" srcId="{C37B3B42-3F46-4C88-A847-E6BA8E4A407D}" destId="{36CF5798-AB6D-419C-9958-A094436D17DA}" srcOrd="0" destOrd="0" presId="urn:microsoft.com/office/officeart/2005/8/layout/vList2"/>
    <dgm:cxn modelId="{7CF9159A-D68D-40E0-806F-8AEFA28E0233}" srcId="{8DF444A5-89E4-4C5D-A615-0757FA04BB6D}" destId="{73B6CB1F-78DE-4438-9BCA-58B113F53756}" srcOrd="0" destOrd="0" parTransId="{3BB714DB-60B1-4A05-8E3E-EE6FEA3A19C6}" sibTransId="{118F85CF-7194-443C-B7B2-07B918CA3208}"/>
    <dgm:cxn modelId="{19BD6AEE-984A-4007-84FB-6A089B380043}" type="presOf" srcId="{FD62468A-0D95-4AF8-80B5-4E5FCEF899C0}" destId="{DCE03743-E366-492F-8EDD-0EEB0D6E71C1}" srcOrd="0" destOrd="0" presId="urn:microsoft.com/office/officeart/2005/8/layout/vList2"/>
    <dgm:cxn modelId="{86FF93F8-6DEA-40E9-9338-6BBC10A1C239}" type="presParOf" srcId="{E8D182FB-E92B-4B31-BCDF-3320E597EC95}" destId="{38C1299C-914B-4EAB-8310-0F57B63DAC1E}" srcOrd="0" destOrd="0" presId="urn:microsoft.com/office/officeart/2005/8/layout/vList2"/>
    <dgm:cxn modelId="{AEAC19CF-D101-402F-9A1D-9D431C45D7D1}" type="presParOf" srcId="{E8D182FB-E92B-4B31-BCDF-3320E597EC95}" destId="{FC03D1D6-4F05-4EB6-8AF0-A151C872C549}" srcOrd="1" destOrd="0" presId="urn:microsoft.com/office/officeart/2005/8/layout/vList2"/>
    <dgm:cxn modelId="{DB7380B0-5B93-4563-86CD-EC1987B913AB}" type="presParOf" srcId="{E8D182FB-E92B-4B31-BCDF-3320E597EC95}" destId="{23E170A0-6663-41BD-8F3A-B0836BFAF7F9}" srcOrd="2" destOrd="0" presId="urn:microsoft.com/office/officeart/2005/8/layout/vList2"/>
    <dgm:cxn modelId="{CA0EFB70-B982-4FD8-A6D4-68E5065CF0FD}" type="presParOf" srcId="{E8D182FB-E92B-4B31-BCDF-3320E597EC95}" destId="{5A899AB7-9960-4333-A559-F1274BF3FD9E}" srcOrd="3" destOrd="0" presId="urn:microsoft.com/office/officeart/2005/8/layout/vList2"/>
    <dgm:cxn modelId="{364C17AE-9BB6-4B89-8FD3-0A1A7A0F9654}" type="presParOf" srcId="{E8D182FB-E92B-4B31-BCDF-3320E597EC95}" destId="{36CF5798-AB6D-419C-9958-A094436D17DA}" srcOrd="4" destOrd="0" presId="urn:microsoft.com/office/officeart/2005/8/layout/vList2"/>
    <dgm:cxn modelId="{55E108E8-A730-4741-89B8-7FF805BB960B}" type="presParOf" srcId="{E8D182FB-E92B-4B31-BCDF-3320E597EC95}" destId="{0C86FC89-4FC5-4D64-9100-012FC1A7871F}" srcOrd="5" destOrd="0" presId="urn:microsoft.com/office/officeart/2005/8/layout/vList2"/>
    <dgm:cxn modelId="{E06E0A0B-0868-43FF-A04C-0F6622E5D23C}" type="presParOf" srcId="{E8D182FB-E92B-4B31-BCDF-3320E597EC95}" destId="{DCE03743-E366-492F-8EDD-0EEB0D6E71C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BE6F36-0485-4B95-B9EB-46CCEB2ED1D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7C6907B-6080-441D-BD74-EB7924E99C64}">
      <dgm:prSet/>
      <dgm:spPr/>
      <dgm:t>
        <a:bodyPr/>
        <a:lstStyle/>
        <a:p>
          <a:r>
            <a:rPr lang="en-US"/>
            <a:t>- Programming Language: R</a:t>
          </a:r>
        </a:p>
      </dgm:t>
    </dgm:pt>
    <dgm:pt modelId="{DF9AF6E9-8BBD-42F6-B054-E24363A6EF52}" type="parTrans" cxnId="{4E6EE88C-0D50-4D0E-878A-4B397390923B}">
      <dgm:prSet/>
      <dgm:spPr/>
      <dgm:t>
        <a:bodyPr/>
        <a:lstStyle/>
        <a:p>
          <a:endParaRPr lang="en-US"/>
        </a:p>
      </dgm:t>
    </dgm:pt>
    <dgm:pt modelId="{0AD0AF4F-5CB3-4C71-880E-7779CD82AFBF}" type="sibTrans" cxnId="{4E6EE88C-0D50-4D0E-878A-4B397390923B}">
      <dgm:prSet/>
      <dgm:spPr/>
      <dgm:t>
        <a:bodyPr/>
        <a:lstStyle/>
        <a:p>
          <a:endParaRPr lang="en-US"/>
        </a:p>
      </dgm:t>
    </dgm:pt>
    <dgm:pt modelId="{3FD01AAB-D382-46BE-8D91-C774F6AB1C5F}">
      <dgm:prSet/>
      <dgm:spPr/>
      <dgm:t>
        <a:bodyPr/>
        <a:lstStyle/>
        <a:p>
          <a:r>
            <a:rPr lang="en-US"/>
            <a:t>- Libraries: ggplot2, factoextra, cluster, gridExtra</a:t>
          </a:r>
        </a:p>
      </dgm:t>
    </dgm:pt>
    <dgm:pt modelId="{B3CCFBD9-F684-4F71-BBC6-BBC7EFF092DD}" type="parTrans" cxnId="{CBF54955-0E7B-4BD6-9582-182FF195EFEC}">
      <dgm:prSet/>
      <dgm:spPr/>
      <dgm:t>
        <a:bodyPr/>
        <a:lstStyle/>
        <a:p>
          <a:endParaRPr lang="en-US"/>
        </a:p>
      </dgm:t>
    </dgm:pt>
    <dgm:pt modelId="{33AF39A0-DFAB-486E-B5D8-6302C983AB0B}" type="sibTrans" cxnId="{CBF54955-0E7B-4BD6-9582-182FF195EFEC}">
      <dgm:prSet/>
      <dgm:spPr/>
      <dgm:t>
        <a:bodyPr/>
        <a:lstStyle/>
        <a:p>
          <a:endParaRPr lang="en-US"/>
        </a:p>
      </dgm:t>
    </dgm:pt>
    <dgm:pt modelId="{DE6061D0-FDE3-4559-A4AE-8A5E15ADC1B7}">
      <dgm:prSet/>
      <dgm:spPr/>
      <dgm:t>
        <a:bodyPr/>
        <a:lstStyle/>
        <a:p>
          <a:r>
            <a:rPr lang="en-US"/>
            <a:t>- Techniques: K-Means Clustering, Normalization, Dimensional Visualization</a:t>
          </a:r>
        </a:p>
      </dgm:t>
    </dgm:pt>
    <dgm:pt modelId="{0F7672F6-B801-42A1-B9A8-56E9FD49CB23}" type="parTrans" cxnId="{FF6BE2DC-F89D-48CC-BEC7-AE86975538FE}">
      <dgm:prSet/>
      <dgm:spPr/>
      <dgm:t>
        <a:bodyPr/>
        <a:lstStyle/>
        <a:p>
          <a:endParaRPr lang="en-US"/>
        </a:p>
      </dgm:t>
    </dgm:pt>
    <dgm:pt modelId="{E2494467-2153-4147-A7B5-2CA3B6D8CA7B}" type="sibTrans" cxnId="{FF6BE2DC-F89D-48CC-BEC7-AE86975538FE}">
      <dgm:prSet/>
      <dgm:spPr/>
      <dgm:t>
        <a:bodyPr/>
        <a:lstStyle/>
        <a:p>
          <a:endParaRPr lang="en-US"/>
        </a:p>
      </dgm:t>
    </dgm:pt>
    <dgm:pt modelId="{2890AE90-5195-4FDF-9F21-5DD913D9547A}" type="pres">
      <dgm:prSet presAssocID="{DCBE6F36-0485-4B95-B9EB-46CCEB2ED1DB}" presName="root" presStyleCnt="0">
        <dgm:presLayoutVars>
          <dgm:dir/>
          <dgm:resizeHandles val="exact"/>
        </dgm:presLayoutVars>
      </dgm:prSet>
      <dgm:spPr/>
    </dgm:pt>
    <dgm:pt modelId="{E16B4771-920B-4FD2-AFEC-16E8A97D8E37}" type="pres">
      <dgm:prSet presAssocID="{47C6907B-6080-441D-BD74-EB7924E99C64}" presName="compNode" presStyleCnt="0"/>
      <dgm:spPr/>
    </dgm:pt>
    <dgm:pt modelId="{0519EFB1-F520-4391-87B3-93BF3DCD01E6}" type="pres">
      <dgm:prSet presAssocID="{47C6907B-6080-441D-BD74-EB7924E99C6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B819028C-08DF-4650-84CB-097F496658A1}" type="pres">
      <dgm:prSet presAssocID="{47C6907B-6080-441D-BD74-EB7924E99C64}" presName="spaceRect" presStyleCnt="0"/>
      <dgm:spPr/>
    </dgm:pt>
    <dgm:pt modelId="{52F04CF3-985A-42C4-8BC1-AEBC50062DA5}" type="pres">
      <dgm:prSet presAssocID="{47C6907B-6080-441D-BD74-EB7924E99C64}" presName="textRect" presStyleLbl="revTx" presStyleIdx="0" presStyleCnt="3">
        <dgm:presLayoutVars>
          <dgm:chMax val="1"/>
          <dgm:chPref val="1"/>
        </dgm:presLayoutVars>
      </dgm:prSet>
      <dgm:spPr/>
    </dgm:pt>
    <dgm:pt modelId="{9BCE75CE-65E9-4E4C-B9A2-1D6F52BE6D6F}" type="pres">
      <dgm:prSet presAssocID="{0AD0AF4F-5CB3-4C71-880E-7779CD82AFBF}" presName="sibTrans" presStyleCnt="0"/>
      <dgm:spPr/>
    </dgm:pt>
    <dgm:pt modelId="{FAB7DF84-6DAD-46E7-B96C-9C9583D6BA62}" type="pres">
      <dgm:prSet presAssocID="{3FD01AAB-D382-46BE-8D91-C774F6AB1C5F}" presName="compNode" presStyleCnt="0"/>
      <dgm:spPr/>
    </dgm:pt>
    <dgm:pt modelId="{3A22DBB4-5ED3-43B4-9DAF-942720167410}" type="pres">
      <dgm:prSet presAssocID="{3FD01AAB-D382-46BE-8D91-C774F6AB1C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69AF1A5-1E9F-4878-8E6C-43E5BA474B0C}" type="pres">
      <dgm:prSet presAssocID="{3FD01AAB-D382-46BE-8D91-C774F6AB1C5F}" presName="spaceRect" presStyleCnt="0"/>
      <dgm:spPr/>
    </dgm:pt>
    <dgm:pt modelId="{2E669226-AFC7-49FC-85E3-67A79EEBEB17}" type="pres">
      <dgm:prSet presAssocID="{3FD01AAB-D382-46BE-8D91-C774F6AB1C5F}" presName="textRect" presStyleLbl="revTx" presStyleIdx="1" presStyleCnt="3">
        <dgm:presLayoutVars>
          <dgm:chMax val="1"/>
          <dgm:chPref val="1"/>
        </dgm:presLayoutVars>
      </dgm:prSet>
      <dgm:spPr/>
    </dgm:pt>
    <dgm:pt modelId="{1DCF9BE8-EF71-40B4-818A-275BA817D827}" type="pres">
      <dgm:prSet presAssocID="{33AF39A0-DFAB-486E-B5D8-6302C983AB0B}" presName="sibTrans" presStyleCnt="0"/>
      <dgm:spPr/>
    </dgm:pt>
    <dgm:pt modelId="{F9A619AC-6854-4880-8CE8-12C2E47254C3}" type="pres">
      <dgm:prSet presAssocID="{DE6061D0-FDE3-4559-A4AE-8A5E15ADC1B7}" presName="compNode" presStyleCnt="0"/>
      <dgm:spPr/>
    </dgm:pt>
    <dgm:pt modelId="{ED9C9DA3-8FA5-48C0-AE1F-DE83AD7F6516}" type="pres">
      <dgm:prSet presAssocID="{DE6061D0-FDE3-4559-A4AE-8A5E15ADC1B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9F784AE2-6755-4D74-A689-74C4C597EE8E}" type="pres">
      <dgm:prSet presAssocID="{DE6061D0-FDE3-4559-A4AE-8A5E15ADC1B7}" presName="spaceRect" presStyleCnt="0"/>
      <dgm:spPr/>
    </dgm:pt>
    <dgm:pt modelId="{5083FBAB-1EF1-4B47-B617-38E0F42C2C85}" type="pres">
      <dgm:prSet presAssocID="{DE6061D0-FDE3-4559-A4AE-8A5E15ADC1B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52C2819-947A-4E6E-9097-55CA05140AED}" type="presOf" srcId="{DE6061D0-FDE3-4559-A4AE-8A5E15ADC1B7}" destId="{5083FBAB-1EF1-4B47-B617-38E0F42C2C85}" srcOrd="0" destOrd="0" presId="urn:microsoft.com/office/officeart/2018/2/layout/IconLabelList"/>
    <dgm:cxn modelId="{4CA6D321-E8E8-46F5-B80C-CC275DA6D5A8}" type="presOf" srcId="{3FD01AAB-D382-46BE-8D91-C774F6AB1C5F}" destId="{2E669226-AFC7-49FC-85E3-67A79EEBEB17}" srcOrd="0" destOrd="0" presId="urn:microsoft.com/office/officeart/2018/2/layout/IconLabelList"/>
    <dgm:cxn modelId="{DBD44252-D68E-4520-9497-C4355E318DF7}" type="presOf" srcId="{DCBE6F36-0485-4B95-B9EB-46CCEB2ED1DB}" destId="{2890AE90-5195-4FDF-9F21-5DD913D9547A}" srcOrd="0" destOrd="0" presId="urn:microsoft.com/office/officeart/2018/2/layout/IconLabelList"/>
    <dgm:cxn modelId="{CBF54955-0E7B-4BD6-9582-182FF195EFEC}" srcId="{DCBE6F36-0485-4B95-B9EB-46CCEB2ED1DB}" destId="{3FD01AAB-D382-46BE-8D91-C774F6AB1C5F}" srcOrd="1" destOrd="0" parTransId="{B3CCFBD9-F684-4F71-BBC6-BBC7EFF092DD}" sibTransId="{33AF39A0-DFAB-486E-B5D8-6302C983AB0B}"/>
    <dgm:cxn modelId="{4E6EE88C-0D50-4D0E-878A-4B397390923B}" srcId="{DCBE6F36-0485-4B95-B9EB-46CCEB2ED1DB}" destId="{47C6907B-6080-441D-BD74-EB7924E99C64}" srcOrd="0" destOrd="0" parTransId="{DF9AF6E9-8BBD-42F6-B054-E24363A6EF52}" sibTransId="{0AD0AF4F-5CB3-4C71-880E-7779CD82AFBF}"/>
    <dgm:cxn modelId="{AF4389B2-1F7E-42F9-B7BD-140C3129553E}" type="presOf" srcId="{47C6907B-6080-441D-BD74-EB7924E99C64}" destId="{52F04CF3-985A-42C4-8BC1-AEBC50062DA5}" srcOrd="0" destOrd="0" presId="urn:microsoft.com/office/officeart/2018/2/layout/IconLabelList"/>
    <dgm:cxn modelId="{FF6BE2DC-F89D-48CC-BEC7-AE86975538FE}" srcId="{DCBE6F36-0485-4B95-B9EB-46CCEB2ED1DB}" destId="{DE6061D0-FDE3-4559-A4AE-8A5E15ADC1B7}" srcOrd="2" destOrd="0" parTransId="{0F7672F6-B801-42A1-B9A8-56E9FD49CB23}" sibTransId="{E2494467-2153-4147-A7B5-2CA3B6D8CA7B}"/>
    <dgm:cxn modelId="{B82343E5-582E-483E-A944-81327FE3415C}" type="presParOf" srcId="{2890AE90-5195-4FDF-9F21-5DD913D9547A}" destId="{E16B4771-920B-4FD2-AFEC-16E8A97D8E37}" srcOrd="0" destOrd="0" presId="urn:microsoft.com/office/officeart/2018/2/layout/IconLabelList"/>
    <dgm:cxn modelId="{031EDCF2-160D-46C1-9F50-2011F5F57A53}" type="presParOf" srcId="{E16B4771-920B-4FD2-AFEC-16E8A97D8E37}" destId="{0519EFB1-F520-4391-87B3-93BF3DCD01E6}" srcOrd="0" destOrd="0" presId="urn:microsoft.com/office/officeart/2018/2/layout/IconLabelList"/>
    <dgm:cxn modelId="{D0778E65-FD88-4755-9BCE-2DBD9129C890}" type="presParOf" srcId="{E16B4771-920B-4FD2-AFEC-16E8A97D8E37}" destId="{B819028C-08DF-4650-84CB-097F496658A1}" srcOrd="1" destOrd="0" presId="urn:microsoft.com/office/officeart/2018/2/layout/IconLabelList"/>
    <dgm:cxn modelId="{989F1426-0974-44BD-BF9A-D20963F92CA0}" type="presParOf" srcId="{E16B4771-920B-4FD2-AFEC-16E8A97D8E37}" destId="{52F04CF3-985A-42C4-8BC1-AEBC50062DA5}" srcOrd="2" destOrd="0" presId="urn:microsoft.com/office/officeart/2018/2/layout/IconLabelList"/>
    <dgm:cxn modelId="{BF78E29F-D5F4-438C-91A4-D28FBB10F3A9}" type="presParOf" srcId="{2890AE90-5195-4FDF-9F21-5DD913D9547A}" destId="{9BCE75CE-65E9-4E4C-B9A2-1D6F52BE6D6F}" srcOrd="1" destOrd="0" presId="urn:microsoft.com/office/officeart/2018/2/layout/IconLabelList"/>
    <dgm:cxn modelId="{4A506C9A-26A1-4CE9-95CE-496E176CA94E}" type="presParOf" srcId="{2890AE90-5195-4FDF-9F21-5DD913D9547A}" destId="{FAB7DF84-6DAD-46E7-B96C-9C9583D6BA62}" srcOrd="2" destOrd="0" presId="urn:microsoft.com/office/officeart/2018/2/layout/IconLabelList"/>
    <dgm:cxn modelId="{5D2CE2B9-7285-403D-AE49-9DFBDB50A27E}" type="presParOf" srcId="{FAB7DF84-6DAD-46E7-B96C-9C9583D6BA62}" destId="{3A22DBB4-5ED3-43B4-9DAF-942720167410}" srcOrd="0" destOrd="0" presId="urn:microsoft.com/office/officeart/2018/2/layout/IconLabelList"/>
    <dgm:cxn modelId="{213B08C1-928A-402B-92BD-A664A0985135}" type="presParOf" srcId="{FAB7DF84-6DAD-46E7-B96C-9C9583D6BA62}" destId="{D69AF1A5-1E9F-4878-8E6C-43E5BA474B0C}" srcOrd="1" destOrd="0" presId="urn:microsoft.com/office/officeart/2018/2/layout/IconLabelList"/>
    <dgm:cxn modelId="{D1B2460D-E78C-4BF4-9A23-4757A25FAF32}" type="presParOf" srcId="{FAB7DF84-6DAD-46E7-B96C-9C9583D6BA62}" destId="{2E669226-AFC7-49FC-85E3-67A79EEBEB17}" srcOrd="2" destOrd="0" presId="urn:microsoft.com/office/officeart/2018/2/layout/IconLabelList"/>
    <dgm:cxn modelId="{FBD61FC2-554B-4CA0-934E-E1D792BCBB01}" type="presParOf" srcId="{2890AE90-5195-4FDF-9F21-5DD913D9547A}" destId="{1DCF9BE8-EF71-40B4-818A-275BA817D827}" srcOrd="3" destOrd="0" presId="urn:microsoft.com/office/officeart/2018/2/layout/IconLabelList"/>
    <dgm:cxn modelId="{6B67F7EC-B928-4C3E-A735-5C1122CC6CDE}" type="presParOf" srcId="{2890AE90-5195-4FDF-9F21-5DD913D9547A}" destId="{F9A619AC-6854-4880-8CE8-12C2E47254C3}" srcOrd="4" destOrd="0" presId="urn:microsoft.com/office/officeart/2018/2/layout/IconLabelList"/>
    <dgm:cxn modelId="{0A90F75D-E08A-4808-9DE5-6007ECE797A1}" type="presParOf" srcId="{F9A619AC-6854-4880-8CE8-12C2E47254C3}" destId="{ED9C9DA3-8FA5-48C0-AE1F-DE83AD7F6516}" srcOrd="0" destOrd="0" presId="urn:microsoft.com/office/officeart/2018/2/layout/IconLabelList"/>
    <dgm:cxn modelId="{EB9C65D3-478B-41AB-909E-C1CA9614D1FA}" type="presParOf" srcId="{F9A619AC-6854-4880-8CE8-12C2E47254C3}" destId="{9F784AE2-6755-4D74-A689-74C4C597EE8E}" srcOrd="1" destOrd="0" presId="urn:microsoft.com/office/officeart/2018/2/layout/IconLabelList"/>
    <dgm:cxn modelId="{CE2F9E51-5EE9-478A-87E7-4BA224FD6CD8}" type="presParOf" srcId="{F9A619AC-6854-4880-8CE8-12C2E47254C3}" destId="{5083FBAB-1EF1-4B47-B617-38E0F42C2C8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9A0305-5FC3-40A3-AD41-83D9AA26C5F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D885CFD-0F47-443F-83D0-EAE89F5A2BD3}">
      <dgm:prSet/>
      <dgm:spPr/>
      <dgm:t>
        <a:bodyPr/>
        <a:lstStyle/>
        <a:p>
          <a:r>
            <a:rPr lang="en-US"/>
            <a:t>K-means clustering enabled:</a:t>
          </a:r>
        </a:p>
      </dgm:t>
    </dgm:pt>
    <dgm:pt modelId="{8885E502-01F2-494C-9415-8049B5DBAA8C}" type="parTrans" cxnId="{60A43FE9-6173-4287-9917-714E7DE8DCB6}">
      <dgm:prSet/>
      <dgm:spPr/>
      <dgm:t>
        <a:bodyPr/>
        <a:lstStyle/>
        <a:p>
          <a:endParaRPr lang="en-US"/>
        </a:p>
      </dgm:t>
    </dgm:pt>
    <dgm:pt modelId="{4CC5973E-A3CD-41DD-A38E-064C409B0614}" type="sibTrans" cxnId="{60A43FE9-6173-4287-9917-714E7DE8DCB6}">
      <dgm:prSet/>
      <dgm:spPr/>
      <dgm:t>
        <a:bodyPr/>
        <a:lstStyle/>
        <a:p>
          <a:endParaRPr lang="en-US"/>
        </a:p>
      </dgm:t>
    </dgm:pt>
    <dgm:pt modelId="{09CDB456-A1D4-4F23-8B13-7EA9F8AB5549}">
      <dgm:prSet/>
      <dgm:spPr/>
      <dgm:t>
        <a:bodyPr/>
        <a:lstStyle/>
        <a:p>
          <a:r>
            <a:rPr lang="en-US"/>
            <a:t>- Identifying regional dietary trends</a:t>
          </a:r>
        </a:p>
      </dgm:t>
    </dgm:pt>
    <dgm:pt modelId="{8DEE86FF-5F8A-46F9-8C4C-26A3B6494DFC}" type="parTrans" cxnId="{D803595D-E789-4106-9DF0-92CFA42D74B2}">
      <dgm:prSet/>
      <dgm:spPr/>
      <dgm:t>
        <a:bodyPr/>
        <a:lstStyle/>
        <a:p>
          <a:endParaRPr lang="en-US"/>
        </a:p>
      </dgm:t>
    </dgm:pt>
    <dgm:pt modelId="{5E0CEF90-3EAC-4A39-AF0B-CDD9177E6B7E}" type="sibTrans" cxnId="{D803595D-E789-4106-9DF0-92CFA42D74B2}">
      <dgm:prSet/>
      <dgm:spPr/>
      <dgm:t>
        <a:bodyPr/>
        <a:lstStyle/>
        <a:p>
          <a:endParaRPr lang="en-US"/>
        </a:p>
      </dgm:t>
    </dgm:pt>
    <dgm:pt modelId="{0A95EA95-3415-4B4E-BE42-4B48D0B7E010}">
      <dgm:prSet/>
      <dgm:spPr/>
      <dgm:t>
        <a:bodyPr/>
        <a:lstStyle/>
        <a:p>
          <a:r>
            <a:rPr lang="en-US"/>
            <a:t>- Supporting public health &amp; market segmentation analysis</a:t>
          </a:r>
        </a:p>
      </dgm:t>
    </dgm:pt>
    <dgm:pt modelId="{4C79C951-5F7F-4A40-87EF-AFA69076A167}" type="parTrans" cxnId="{AD94CBDC-6A0A-4BEE-9624-5E2E2E442EF9}">
      <dgm:prSet/>
      <dgm:spPr/>
      <dgm:t>
        <a:bodyPr/>
        <a:lstStyle/>
        <a:p>
          <a:endParaRPr lang="en-US"/>
        </a:p>
      </dgm:t>
    </dgm:pt>
    <dgm:pt modelId="{8141298E-A399-44E3-959D-D12A429B3745}" type="sibTrans" cxnId="{AD94CBDC-6A0A-4BEE-9624-5E2E2E442EF9}">
      <dgm:prSet/>
      <dgm:spPr/>
      <dgm:t>
        <a:bodyPr/>
        <a:lstStyle/>
        <a:p>
          <a:endParaRPr lang="en-US"/>
        </a:p>
      </dgm:t>
    </dgm:pt>
    <dgm:pt modelId="{C7662AE2-4FB6-4861-8662-9BCDE45AFFF5}">
      <dgm:prSet/>
      <dgm:spPr/>
      <dgm:t>
        <a:bodyPr/>
        <a:lstStyle/>
        <a:p>
          <a:r>
            <a:rPr lang="en-US"/>
            <a:t>- Understanding real-world behavior through data</a:t>
          </a:r>
        </a:p>
      </dgm:t>
    </dgm:pt>
    <dgm:pt modelId="{56D8BF65-3C29-42BB-973A-FC88195AF780}" type="parTrans" cxnId="{36833359-C0D9-4068-8EC1-DF4F521F6A10}">
      <dgm:prSet/>
      <dgm:spPr/>
      <dgm:t>
        <a:bodyPr/>
        <a:lstStyle/>
        <a:p>
          <a:endParaRPr lang="en-US"/>
        </a:p>
      </dgm:t>
    </dgm:pt>
    <dgm:pt modelId="{2A973527-333A-4F9C-AF44-7128CB441189}" type="sibTrans" cxnId="{36833359-C0D9-4068-8EC1-DF4F521F6A10}">
      <dgm:prSet/>
      <dgm:spPr/>
      <dgm:t>
        <a:bodyPr/>
        <a:lstStyle/>
        <a:p>
          <a:endParaRPr lang="en-US"/>
        </a:p>
      </dgm:t>
    </dgm:pt>
    <dgm:pt modelId="{3FD2C318-8503-4B93-8A74-C0D816FB4E46}">
      <dgm:prSet/>
      <dgm:spPr/>
      <dgm:t>
        <a:bodyPr/>
        <a:lstStyle/>
        <a:p>
          <a:r>
            <a:rPr lang="en-US"/>
            <a:t>Unsupervised learning, made practical and powerful.</a:t>
          </a:r>
        </a:p>
      </dgm:t>
    </dgm:pt>
    <dgm:pt modelId="{A953CFA2-6031-4CCA-A9BA-2372DDF943B0}" type="parTrans" cxnId="{8064A25D-E543-47AF-A94B-394099964C91}">
      <dgm:prSet/>
      <dgm:spPr/>
      <dgm:t>
        <a:bodyPr/>
        <a:lstStyle/>
        <a:p>
          <a:endParaRPr lang="en-US"/>
        </a:p>
      </dgm:t>
    </dgm:pt>
    <dgm:pt modelId="{3B8B3230-4E5C-4713-A194-1E4C039FB220}" type="sibTrans" cxnId="{8064A25D-E543-47AF-A94B-394099964C91}">
      <dgm:prSet/>
      <dgm:spPr/>
      <dgm:t>
        <a:bodyPr/>
        <a:lstStyle/>
        <a:p>
          <a:endParaRPr lang="en-US"/>
        </a:p>
      </dgm:t>
    </dgm:pt>
    <dgm:pt modelId="{E8099489-8161-4675-BBC5-24A08D9F482F}" type="pres">
      <dgm:prSet presAssocID="{0C9A0305-5FC3-40A3-AD41-83D9AA26C5FD}" presName="root" presStyleCnt="0">
        <dgm:presLayoutVars>
          <dgm:dir/>
          <dgm:resizeHandles val="exact"/>
        </dgm:presLayoutVars>
      </dgm:prSet>
      <dgm:spPr/>
    </dgm:pt>
    <dgm:pt modelId="{B5EFE710-BE5D-4566-A7E3-014D127A3F37}" type="pres">
      <dgm:prSet presAssocID="{0C9A0305-5FC3-40A3-AD41-83D9AA26C5FD}" presName="container" presStyleCnt="0">
        <dgm:presLayoutVars>
          <dgm:dir/>
          <dgm:resizeHandles val="exact"/>
        </dgm:presLayoutVars>
      </dgm:prSet>
      <dgm:spPr/>
    </dgm:pt>
    <dgm:pt modelId="{18AA8695-940A-4D21-8427-FD93713BBDC6}" type="pres">
      <dgm:prSet presAssocID="{BD885CFD-0F47-443F-83D0-EAE89F5A2BD3}" presName="compNode" presStyleCnt="0"/>
      <dgm:spPr/>
    </dgm:pt>
    <dgm:pt modelId="{2785DC2B-F2C5-4816-81ED-A5B4390B72F4}" type="pres">
      <dgm:prSet presAssocID="{BD885CFD-0F47-443F-83D0-EAE89F5A2BD3}" presName="iconBgRect" presStyleLbl="bgShp" presStyleIdx="0" presStyleCnt="5"/>
      <dgm:spPr/>
    </dgm:pt>
    <dgm:pt modelId="{50ECA598-9D5D-40AD-9E69-F3BA38675287}" type="pres">
      <dgm:prSet presAssocID="{BD885CFD-0F47-443F-83D0-EAE89F5A2BD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91185D2F-B2F6-43B5-A10D-D4860AB8BABB}" type="pres">
      <dgm:prSet presAssocID="{BD885CFD-0F47-443F-83D0-EAE89F5A2BD3}" presName="spaceRect" presStyleCnt="0"/>
      <dgm:spPr/>
    </dgm:pt>
    <dgm:pt modelId="{2BAC85DD-3E29-4D88-A466-4FDD21C610DC}" type="pres">
      <dgm:prSet presAssocID="{BD885CFD-0F47-443F-83D0-EAE89F5A2BD3}" presName="textRect" presStyleLbl="revTx" presStyleIdx="0" presStyleCnt="5">
        <dgm:presLayoutVars>
          <dgm:chMax val="1"/>
          <dgm:chPref val="1"/>
        </dgm:presLayoutVars>
      </dgm:prSet>
      <dgm:spPr/>
    </dgm:pt>
    <dgm:pt modelId="{130D880B-2705-4C57-AB4B-302C8B978508}" type="pres">
      <dgm:prSet presAssocID="{4CC5973E-A3CD-41DD-A38E-064C409B0614}" presName="sibTrans" presStyleLbl="sibTrans2D1" presStyleIdx="0" presStyleCnt="0"/>
      <dgm:spPr/>
    </dgm:pt>
    <dgm:pt modelId="{E6FB9334-F7EF-4C0A-9F3B-E7B5454BB13F}" type="pres">
      <dgm:prSet presAssocID="{09CDB456-A1D4-4F23-8B13-7EA9F8AB5549}" presName="compNode" presStyleCnt="0"/>
      <dgm:spPr/>
    </dgm:pt>
    <dgm:pt modelId="{6B637071-2A5A-448F-B416-6C5CF18404B1}" type="pres">
      <dgm:prSet presAssocID="{09CDB456-A1D4-4F23-8B13-7EA9F8AB5549}" presName="iconBgRect" presStyleLbl="bgShp" presStyleIdx="1" presStyleCnt="5"/>
      <dgm:spPr/>
    </dgm:pt>
    <dgm:pt modelId="{CFE5C350-46A5-4DA0-BD1F-7188C6A997DE}" type="pres">
      <dgm:prSet presAssocID="{09CDB456-A1D4-4F23-8B13-7EA9F8AB554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DAA6AB86-AD6C-490A-A30A-56FB2EB147CA}" type="pres">
      <dgm:prSet presAssocID="{09CDB456-A1D4-4F23-8B13-7EA9F8AB5549}" presName="spaceRect" presStyleCnt="0"/>
      <dgm:spPr/>
    </dgm:pt>
    <dgm:pt modelId="{A6EA7927-71E6-414E-973D-DABE97DBB450}" type="pres">
      <dgm:prSet presAssocID="{09CDB456-A1D4-4F23-8B13-7EA9F8AB5549}" presName="textRect" presStyleLbl="revTx" presStyleIdx="1" presStyleCnt="5">
        <dgm:presLayoutVars>
          <dgm:chMax val="1"/>
          <dgm:chPref val="1"/>
        </dgm:presLayoutVars>
      </dgm:prSet>
      <dgm:spPr/>
    </dgm:pt>
    <dgm:pt modelId="{A57E933C-6E5D-4958-9E29-476D430F6EF9}" type="pres">
      <dgm:prSet presAssocID="{5E0CEF90-3EAC-4A39-AF0B-CDD9177E6B7E}" presName="sibTrans" presStyleLbl="sibTrans2D1" presStyleIdx="0" presStyleCnt="0"/>
      <dgm:spPr/>
    </dgm:pt>
    <dgm:pt modelId="{7AF541D6-6F5F-421D-A034-6B759DB3AE4F}" type="pres">
      <dgm:prSet presAssocID="{0A95EA95-3415-4B4E-BE42-4B48D0B7E010}" presName="compNode" presStyleCnt="0"/>
      <dgm:spPr/>
    </dgm:pt>
    <dgm:pt modelId="{51FA2C9B-8222-49E9-8B9B-7C921A3B69DE}" type="pres">
      <dgm:prSet presAssocID="{0A95EA95-3415-4B4E-BE42-4B48D0B7E010}" presName="iconBgRect" presStyleLbl="bgShp" presStyleIdx="2" presStyleCnt="5"/>
      <dgm:spPr/>
    </dgm:pt>
    <dgm:pt modelId="{6FFB23CA-2EC9-41E3-9E51-BC02D334A293}" type="pres">
      <dgm:prSet presAssocID="{0A95EA95-3415-4B4E-BE42-4B48D0B7E01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FFA1D99E-1358-4C59-9225-798CB734F9EB}" type="pres">
      <dgm:prSet presAssocID="{0A95EA95-3415-4B4E-BE42-4B48D0B7E010}" presName="spaceRect" presStyleCnt="0"/>
      <dgm:spPr/>
    </dgm:pt>
    <dgm:pt modelId="{3CDAA560-0A04-4CB5-B9D7-476AFA5FD3FC}" type="pres">
      <dgm:prSet presAssocID="{0A95EA95-3415-4B4E-BE42-4B48D0B7E010}" presName="textRect" presStyleLbl="revTx" presStyleIdx="2" presStyleCnt="5">
        <dgm:presLayoutVars>
          <dgm:chMax val="1"/>
          <dgm:chPref val="1"/>
        </dgm:presLayoutVars>
      </dgm:prSet>
      <dgm:spPr/>
    </dgm:pt>
    <dgm:pt modelId="{0488F862-3EAD-4601-BF2D-2D83D44C77D6}" type="pres">
      <dgm:prSet presAssocID="{8141298E-A399-44E3-959D-D12A429B3745}" presName="sibTrans" presStyleLbl="sibTrans2D1" presStyleIdx="0" presStyleCnt="0"/>
      <dgm:spPr/>
    </dgm:pt>
    <dgm:pt modelId="{74AF3734-92A6-4502-90DA-9CB39ED609ED}" type="pres">
      <dgm:prSet presAssocID="{C7662AE2-4FB6-4861-8662-9BCDE45AFFF5}" presName="compNode" presStyleCnt="0"/>
      <dgm:spPr/>
    </dgm:pt>
    <dgm:pt modelId="{98718CB0-8479-45CC-BD40-4D7EC4FEB3E7}" type="pres">
      <dgm:prSet presAssocID="{C7662AE2-4FB6-4861-8662-9BCDE45AFFF5}" presName="iconBgRect" presStyleLbl="bgShp" presStyleIdx="3" presStyleCnt="5"/>
      <dgm:spPr/>
    </dgm:pt>
    <dgm:pt modelId="{B33D7400-01FF-4BD1-BF7F-C929E32A13AB}" type="pres">
      <dgm:prSet presAssocID="{C7662AE2-4FB6-4861-8662-9BCDE45AFFF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A90F24F0-042B-4B3F-B4C0-446C7A7737F0}" type="pres">
      <dgm:prSet presAssocID="{C7662AE2-4FB6-4861-8662-9BCDE45AFFF5}" presName="spaceRect" presStyleCnt="0"/>
      <dgm:spPr/>
    </dgm:pt>
    <dgm:pt modelId="{5A0F2ABB-1C00-4E47-9175-AFEABC7A1BAA}" type="pres">
      <dgm:prSet presAssocID="{C7662AE2-4FB6-4861-8662-9BCDE45AFFF5}" presName="textRect" presStyleLbl="revTx" presStyleIdx="3" presStyleCnt="5">
        <dgm:presLayoutVars>
          <dgm:chMax val="1"/>
          <dgm:chPref val="1"/>
        </dgm:presLayoutVars>
      </dgm:prSet>
      <dgm:spPr/>
    </dgm:pt>
    <dgm:pt modelId="{BF49ECD6-49D8-4C00-88FD-8E8EF779B4F5}" type="pres">
      <dgm:prSet presAssocID="{2A973527-333A-4F9C-AF44-7128CB441189}" presName="sibTrans" presStyleLbl="sibTrans2D1" presStyleIdx="0" presStyleCnt="0"/>
      <dgm:spPr/>
    </dgm:pt>
    <dgm:pt modelId="{305E7FEF-9404-4EF4-B6A1-E070782E538A}" type="pres">
      <dgm:prSet presAssocID="{3FD2C318-8503-4B93-8A74-C0D816FB4E46}" presName="compNode" presStyleCnt="0"/>
      <dgm:spPr/>
    </dgm:pt>
    <dgm:pt modelId="{9FD629C7-9CA6-4D4A-ACF8-D3965C7F3670}" type="pres">
      <dgm:prSet presAssocID="{3FD2C318-8503-4B93-8A74-C0D816FB4E46}" presName="iconBgRect" presStyleLbl="bgShp" presStyleIdx="4" presStyleCnt="5"/>
      <dgm:spPr/>
    </dgm:pt>
    <dgm:pt modelId="{B3B9729B-A6D1-4AC1-9C90-26482768A36C}" type="pres">
      <dgm:prSet presAssocID="{3FD2C318-8503-4B93-8A74-C0D816FB4E4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04727656-26D9-4F25-86B1-F256B4E669E3}" type="pres">
      <dgm:prSet presAssocID="{3FD2C318-8503-4B93-8A74-C0D816FB4E46}" presName="spaceRect" presStyleCnt="0"/>
      <dgm:spPr/>
    </dgm:pt>
    <dgm:pt modelId="{1CF79E83-AAEF-4B2E-AD8B-37D0EACA3040}" type="pres">
      <dgm:prSet presAssocID="{3FD2C318-8503-4B93-8A74-C0D816FB4E4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E1F3C15-7AF8-4200-9210-28D3788E4E0D}" type="presOf" srcId="{09CDB456-A1D4-4F23-8B13-7EA9F8AB5549}" destId="{A6EA7927-71E6-414E-973D-DABE97DBB450}" srcOrd="0" destOrd="0" presId="urn:microsoft.com/office/officeart/2018/2/layout/IconCircleList"/>
    <dgm:cxn modelId="{D5D86F18-6CCE-4E5F-A002-4A787CE080B2}" type="presOf" srcId="{4CC5973E-A3CD-41DD-A38E-064C409B0614}" destId="{130D880B-2705-4C57-AB4B-302C8B978508}" srcOrd="0" destOrd="0" presId="urn:microsoft.com/office/officeart/2018/2/layout/IconCircleList"/>
    <dgm:cxn modelId="{805B3119-8746-49B8-B97C-99056F216DC7}" type="presOf" srcId="{BD885CFD-0F47-443F-83D0-EAE89F5A2BD3}" destId="{2BAC85DD-3E29-4D88-A466-4FDD21C610DC}" srcOrd="0" destOrd="0" presId="urn:microsoft.com/office/officeart/2018/2/layout/IconCircleList"/>
    <dgm:cxn modelId="{07491232-D4DC-4188-9193-DD735DA941CB}" type="presOf" srcId="{8141298E-A399-44E3-959D-D12A429B3745}" destId="{0488F862-3EAD-4601-BF2D-2D83D44C77D6}" srcOrd="0" destOrd="0" presId="urn:microsoft.com/office/officeart/2018/2/layout/IconCircleList"/>
    <dgm:cxn modelId="{D803595D-E789-4106-9DF0-92CFA42D74B2}" srcId="{0C9A0305-5FC3-40A3-AD41-83D9AA26C5FD}" destId="{09CDB456-A1D4-4F23-8B13-7EA9F8AB5549}" srcOrd="1" destOrd="0" parTransId="{8DEE86FF-5F8A-46F9-8C4C-26A3B6494DFC}" sibTransId="{5E0CEF90-3EAC-4A39-AF0B-CDD9177E6B7E}"/>
    <dgm:cxn modelId="{8064A25D-E543-47AF-A94B-394099964C91}" srcId="{0C9A0305-5FC3-40A3-AD41-83D9AA26C5FD}" destId="{3FD2C318-8503-4B93-8A74-C0D816FB4E46}" srcOrd="4" destOrd="0" parTransId="{A953CFA2-6031-4CCA-A9BA-2372DDF943B0}" sibTransId="{3B8B3230-4E5C-4713-A194-1E4C039FB220}"/>
    <dgm:cxn modelId="{B13EB761-7247-4703-88AB-E8A2EF6F5D02}" type="presOf" srcId="{0C9A0305-5FC3-40A3-AD41-83D9AA26C5FD}" destId="{E8099489-8161-4675-BBC5-24A08D9F482F}" srcOrd="0" destOrd="0" presId="urn:microsoft.com/office/officeart/2018/2/layout/IconCircleList"/>
    <dgm:cxn modelId="{26C0C649-54C9-432B-983D-95D4DCA1C931}" type="presOf" srcId="{2A973527-333A-4F9C-AF44-7128CB441189}" destId="{BF49ECD6-49D8-4C00-88FD-8E8EF779B4F5}" srcOrd="0" destOrd="0" presId="urn:microsoft.com/office/officeart/2018/2/layout/IconCircleList"/>
    <dgm:cxn modelId="{6661BB6D-B63B-473E-AADD-25D0133E14B8}" type="presOf" srcId="{5E0CEF90-3EAC-4A39-AF0B-CDD9177E6B7E}" destId="{A57E933C-6E5D-4958-9E29-476D430F6EF9}" srcOrd="0" destOrd="0" presId="urn:microsoft.com/office/officeart/2018/2/layout/IconCircleList"/>
    <dgm:cxn modelId="{36833359-C0D9-4068-8EC1-DF4F521F6A10}" srcId="{0C9A0305-5FC3-40A3-AD41-83D9AA26C5FD}" destId="{C7662AE2-4FB6-4861-8662-9BCDE45AFFF5}" srcOrd="3" destOrd="0" parTransId="{56D8BF65-3C29-42BB-973A-FC88195AF780}" sibTransId="{2A973527-333A-4F9C-AF44-7128CB441189}"/>
    <dgm:cxn modelId="{754CE493-2832-437E-8408-8D1B35F84DF7}" type="presOf" srcId="{3FD2C318-8503-4B93-8A74-C0D816FB4E46}" destId="{1CF79E83-AAEF-4B2E-AD8B-37D0EACA3040}" srcOrd="0" destOrd="0" presId="urn:microsoft.com/office/officeart/2018/2/layout/IconCircleList"/>
    <dgm:cxn modelId="{AD94CBDC-6A0A-4BEE-9624-5E2E2E442EF9}" srcId="{0C9A0305-5FC3-40A3-AD41-83D9AA26C5FD}" destId="{0A95EA95-3415-4B4E-BE42-4B48D0B7E010}" srcOrd="2" destOrd="0" parTransId="{4C79C951-5F7F-4A40-87EF-AFA69076A167}" sibTransId="{8141298E-A399-44E3-959D-D12A429B3745}"/>
    <dgm:cxn modelId="{44D7CCDF-C875-420A-A67A-A3262EF7AE21}" type="presOf" srcId="{0A95EA95-3415-4B4E-BE42-4B48D0B7E010}" destId="{3CDAA560-0A04-4CB5-B9D7-476AFA5FD3FC}" srcOrd="0" destOrd="0" presId="urn:microsoft.com/office/officeart/2018/2/layout/IconCircleList"/>
    <dgm:cxn modelId="{482A91E5-140F-4F52-88BF-6285C9425A0B}" type="presOf" srcId="{C7662AE2-4FB6-4861-8662-9BCDE45AFFF5}" destId="{5A0F2ABB-1C00-4E47-9175-AFEABC7A1BAA}" srcOrd="0" destOrd="0" presId="urn:microsoft.com/office/officeart/2018/2/layout/IconCircleList"/>
    <dgm:cxn modelId="{60A43FE9-6173-4287-9917-714E7DE8DCB6}" srcId="{0C9A0305-5FC3-40A3-AD41-83D9AA26C5FD}" destId="{BD885CFD-0F47-443F-83D0-EAE89F5A2BD3}" srcOrd="0" destOrd="0" parTransId="{8885E502-01F2-494C-9415-8049B5DBAA8C}" sibTransId="{4CC5973E-A3CD-41DD-A38E-064C409B0614}"/>
    <dgm:cxn modelId="{9DB029C6-786B-4ECF-AC0F-D87BAD0EA41D}" type="presParOf" srcId="{E8099489-8161-4675-BBC5-24A08D9F482F}" destId="{B5EFE710-BE5D-4566-A7E3-014D127A3F37}" srcOrd="0" destOrd="0" presId="urn:microsoft.com/office/officeart/2018/2/layout/IconCircleList"/>
    <dgm:cxn modelId="{478E0E85-53EB-4B3E-BC9B-E884162D7D1A}" type="presParOf" srcId="{B5EFE710-BE5D-4566-A7E3-014D127A3F37}" destId="{18AA8695-940A-4D21-8427-FD93713BBDC6}" srcOrd="0" destOrd="0" presId="urn:microsoft.com/office/officeart/2018/2/layout/IconCircleList"/>
    <dgm:cxn modelId="{551C471E-92A8-446A-8674-3F307A9970D5}" type="presParOf" srcId="{18AA8695-940A-4D21-8427-FD93713BBDC6}" destId="{2785DC2B-F2C5-4816-81ED-A5B4390B72F4}" srcOrd="0" destOrd="0" presId="urn:microsoft.com/office/officeart/2018/2/layout/IconCircleList"/>
    <dgm:cxn modelId="{1987EB5E-DF77-4736-B90A-D4669EFD517F}" type="presParOf" srcId="{18AA8695-940A-4D21-8427-FD93713BBDC6}" destId="{50ECA598-9D5D-40AD-9E69-F3BA38675287}" srcOrd="1" destOrd="0" presId="urn:microsoft.com/office/officeart/2018/2/layout/IconCircleList"/>
    <dgm:cxn modelId="{1AD3011F-68C3-4FF6-BB98-B5C650A0FF76}" type="presParOf" srcId="{18AA8695-940A-4D21-8427-FD93713BBDC6}" destId="{91185D2F-B2F6-43B5-A10D-D4860AB8BABB}" srcOrd="2" destOrd="0" presId="urn:microsoft.com/office/officeart/2018/2/layout/IconCircleList"/>
    <dgm:cxn modelId="{120C31BA-9BEE-4E80-9799-3A5505EE644C}" type="presParOf" srcId="{18AA8695-940A-4D21-8427-FD93713BBDC6}" destId="{2BAC85DD-3E29-4D88-A466-4FDD21C610DC}" srcOrd="3" destOrd="0" presId="urn:microsoft.com/office/officeart/2018/2/layout/IconCircleList"/>
    <dgm:cxn modelId="{2FFD8EF8-A29E-4431-A947-3EF7CCB0FEBA}" type="presParOf" srcId="{B5EFE710-BE5D-4566-A7E3-014D127A3F37}" destId="{130D880B-2705-4C57-AB4B-302C8B978508}" srcOrd="1" destOrd="0" presId="urn:microsoft.com/office/officeart/2018/2/layout/IconCircleList"/>
    <dgm:cxn modelId="{A3DAAE3E-10CF-4534-8E68-2C8DC050F355}" type="presParOf" srcId="{B5EFE710-BE5D-4566-A7E3-014D127A3F37}" destId="{E6FB9334-F7EF-4C0A-9F3B-E7B5454BB13F}" srcOrd="2" destOrd="0" presId="urn:microsoft.com/office/officeart/2018/2/layout/IconCircleList"/>
    <dgm:cxn modelId="{100D5719-B89D-4D9B-AC36-9AB6762CE18C}" type="presParOf" srcId="{E6FB9334-F7EF-4C0A-9F3B-E7B5454BB13F}" destId="{6B637071-2A5A-448F-B416-6C5CF18404B1}" srcOrd="0" destOrd="0" presId="urn:microsoft.com/office/officeart/2018/2/layout/IconCircleList"/>
    <dgm:cxn modelId="{2D16B1F8-688B-4C6A-8C90-5B5CF67665B1}" type="presParOf" srcId="{E6FB9334-F7EF-4C0A-9F3B-E7B5454BB13F}" destId="{CFE5C350-46A5-4DA0-BD1F-7188C6A997DE}" srcOrd="1" destOrd="0" presId="urn:microsoft.com/office/officeart/2018/2/layout/IconCircleList"/>
    <dgm:cxn modelId="{29E2D2F1-1663-4C0D-BD2D-1917A33FFF32}" type="presParOf" srcId="{E6FB9334-F7EF-4C0A-9F3B-E7B5454BB13F}" destId="{DAA6AB86-AD6C-490A-A30A-56FB2EB147CA}" srcOrd="2" destOrd="0" presId="urn:microsoft.com/office/officeart/2018/2/layout/IconCircleList"/>
    <dgm:cxn modelId="{EA28D6DC-741F-4DEC-8386-5E99195B02A8}" type="presParOf" srcId="{E6FB9334-F7EF-4C0A-9F3B-E7B5454BB13F}" destId="{A6EA7927-71E6-414E-973D-DABE97DBB450}" srcOrd="3" destOrd="0" presId="urn:microsoft.com/office/officeart/2018/2/layout/IconCircleList"/>
    <dgm:cxn modelId="{CB284296-20AD-4DBB-ABF3-6ECC26CB7CA7}" type="presParOf" srcId="{B5EFE710-BE5D-4566-A7E3-014D127A3F37}" destId="{A57E933C-6E5D-4958-9E29-476D430F6EF9}" srcOrd="3" destOrd="0" presId="urn:microsoft.com/office/officeart/2018/2/layout/IconCircleList"/>
    <dgm:cxn modelId="{2765430D-BC92-4505-9EB5-ADB91A2D2ACF}" type="presParOf" srcId="{B5EFE710-BE5D-4566-A7E3-014D127A3F37}" destId="{7AF541D6-6F5F-421D-A034-6B759DB3AE4F}" srcOrd="4" destOrd="0" presId="urn:microsoft.com/office/officeart/2018/2/layout/IconCircleList"/>
    <dgm:cxn modelId="{D5CF9ADE-27EC-405A-841B-09C7F0CA7A86}" type="presParOf" srcId="{7AF541D6-6F5F-421D-A034-6B759DB3AE4F}" destId="{51FA2C9B-8222-49E9-8B9B-7C921A3B69DE}" srcOrd="0" destOrd="0" presId="urn:microsoft.com/office/officeart/2018/2/layout/IconCircleList"/>
    <dgm:cxn modelId="{BC079986-099B-48DF-B2EB-9D57C9B7F524}" type="presParOf" srcId="{7AF541D6-6F5F-421D-A034-6B759DB3AE4F}" destId="{6FFB23CA-2EC9-41E3-9E51-BC02D334A293}" srcOrd="1" destOrd="0" presId="urn:microsoft.com/office/officeart/2018/2/layout/IconCircleList"/>
    <dgm:cxn modelId="{C8A67C12-391C-49D5-9700-A8A7A4BA67BE}" type="presParOf" srcId="{7AF541D6-6F5F-421D-A034-6B759DB3AE4F}" destId="{FFA1D99E-1358-4C59-9225-798CB734F9EB}" srcOrd="2" destOrd="0" presId="urn:microsoft.com/office/officeart/2018/2/layout/IconCircleList"/>
    <dgm:cxn modelId="{BA7FD82B-0FEE-48E3-B161-EFCD578C2405}" type="presParOf" srcId="{7AF541D6-6F5F-421D-A034-6B759DB3AE4F}" destId="{3CDAA560-0A04-4CB5-B9D7-476AFA5FD3FC}" srcOrd="3" destOrd="0" presId="urn:microsoft.com/office/officeart/2018/2/layout/IconCircleList"/>
    <dgm:cxn modelId="{5966A271-46D7-45C1-AE67-1C8362EE7249}" type="presParOf" srcId="{B5EFE710-BE5D-4566-A7E3-014D127A3F37}" destId="{0488F862-3EAD-4601-BF2D-2D83D44C77D6}" srcOrd="5" destOrd="0" presId="urn:microsoft.com/office/officeart/2018/2/layout/IconCircleList"/>
    <dgm:cxn modelId="{136140DD-7312-4F95-BC78-DF9680C150BF}" type="presParOf" srcId="{B5EFE710-BE5D-4566-A7E3-014D127A3F37}" destId="{74AF3734-92A6-4502-90DA-9CB39ED609ED}" srcOrd="6" destOrd="0" presId="urn:microsoft.com/office/officeart/2018/2/layout/IconCircleList"/>
    <dgm:cxn modelId="{621A16DC-36E4-4980-A4AD-7D9D93D0131A}" type="presParOf" srcId="{74AF3734-92A6-4502-90DA-9CB39ED609ED}" destId="{98718CB0-8479-45CC-BD40-4D7EC4FEB3E7}" srcOrd="0" destOrd="0" presId="urn:microsoft.com/office/officeart/2018/2/layout/IconCircleList"/>
    <dgm:cxn modelId="{51841551-5436-4257-8A51-652938273087}" type="presParOf" srcId="{74AF3734-92A6-4502-90DA-9CB39ED609ED}" destId="{B33D7400-01FF-4BD1-BF7F-C929E32A13AB}" srcOrd="1" destOrd="0" presId="urn:microsoft.com/office/officeart/2018/2/layout/IconCircleList"/>
    <dgm:cxn modelId="{537DFC59-8885-4752-8BA9-9820EC428C41}" type="presParOf" srcId="{74AF3734-92A6-4502-90DA-9CB39ED609ED}" destId="{A90F24F0-042B-4B3F-B4C0-446C7A7737F0}" srcOrd="2" destOrd="0" presId="urn:microsoft.com/office/officeart/2018/2/layout/IconCircleList"/>
    <dgm:cxn modelId="{44F3059E-1E26-4B8F-BD9A-46ABC85D3C41}" type="presParOf" srcId="{74AF3734-92A6-4502-90DA-9CB39ED609ED}" destId="{5A0F2ABB-1C00-4E47-9175-AFEABC7A1BAA}" srcOrd="3" destOrd="0" presId="urn:microsoft.com/office/officeart/2018/2/layout/IconCircleList"/>
    <dgm:cxn modelId="{02786AAE-4E66-4D63-887D-785496FC5ADF}" type="presParOf" srcId="{B5EFE710-BE5D-4566-A7E3-014D127A3F37}" destId="{BF49ECD6-49D8-4C00-88FD-8E8EF779B4F5}" srcOrd="7" destOrd="0" presId="urn:microsoft.com/office/officeart/2018/2/layout/IconCircleList"/>
    <dgm:cxn modelId="{F3044F54-3324-4366-968E-1E8EC48DA010}" type="presParOf" srcId="{B5EFE710-BE5D-4566-A7E3-014D127A3F37}" destId="{305E7FEF-9404-4EF4-B6A1-E070782E538A}" srcOrd="8" destOrd="0" presId="urn:microsoft.com/office/officeart/2018/2/layout/IconCircleList"/>
    <dgm:cxn modelId="{6BF18CB0-3D4C-47AE-9CAF-856215C80FFB}" type="presParOf" srcId="{305E7FEF-9404-4EF4-B6A1-E070782E538A}" destId="{9FD629C7-9CA6-4D4A-ACF8-D3965C7F3670}" srcOrd="0" destOrd="0" presId="urn:microsoft.com/office/officeart/2018/2/layout/IconCircleList"/>
    <dgm:cxn modelId="{2FA67D2C-A5D1-4B33-9ADB-CC579DC5C5E7}" type="presParOf" srcId="{305E7FEF-9404-4EF4-B6A1-E070782E538A}" destId="{B3B9729B-A6D1-4AC1-9C90-26482768A36C}" srcOrd="1" destOrd="0" presId="urn:microsoft.com/office/officeart/2018/2/layout/IconCircleList"/>
    <dgm:cxn modelId="{F0B3D123-C846-4CFE-BA31-02A85F08ED02}" type="presParOf" srcId="{305E7FEF-9404-4EF4-B6A1-E070782E538A}" destId="{04727656-26D9-4F25-86B1-F256B4E669E3}" srcOrd="2" destOrd="0" presId="urn:microsoft.com/office/officeart/2018/2/layout/IconCircleList"/>
    <dgm:cxn modelId="{4EAB340D-D1EA-4CD4-9DB0-118A3569E138}" type="presParOf" srcId="{305E7FEF-9404-4EF4-B6A1-E070782E538A}" destId="{1CF79E83-AAEF-4B2E-AD8B-37D0EACA304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28E46C-4C85-438E-B888-BB4CF3BF631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F56B6A1-2FDB-411D-8741-3D951B7A1FF5}">
      <dgm:prSet/>
      <dgm:spPr/>
      <dgm:t>
        <a:bodyPr/>
        <a:lstStyle/>
        <a:p>
          <a:r>
            <a:rPr lang="en-US"/>
            <a:t>Amandeep Randhawa</a:t>
          </a:r>
        </a:p>
      </dgm:t>
    </dgm:pt>
    <dgm:pt modelId="{6813E752-5664-43E0-A2F2-2CDA2402D115}" type="parTrans" cxnId="{D945866A-4C78-442C-B91F-323B15C71A9D}">
      <dgm:prSet/>
      <dgm:spPr/>
      <dgm:t>
        <a:bodyPr/>
        <a:lstStyle/>
        <a:p>
          <a:endParaRPr lang="en-US"/>
        </a:p>
      </dgm:t>
    </dgm:pt>
    <dgm:pt modelId="{D8081840-48ED-4D9E-91A8-7C82CF112924}" type="sibTrans" cxnId="{D945866A-4C78-442C-B91F-323B15C71A9D}">
      <dgm:prSet/>
      <dgm:spPr/>
      <dgm:t>
        <a:bodyPr/>
        <a:lstStyle/>
        <a:p>
          <a:endParaRPr lang="en-US"/>
        </a:p>
      </dgm:t>
    </dgm:pt>
    <dgm:pt modelId="{46E3D41E-5952-47EF-B3D0-F403871F1C72}">
      <dgm:prSet/>
      <dgm:spPr/>
      <dgm:t>
        <a:bodyPr/>
        <a:lstStyle/>
        <a:p>
          <a:r>
            <a:rPr lang="en-US"/>
            <a:t>Data Analytics | Public Health | R Enthusiast</a:t>
          </a:r>
        </a:p>
      </dgm:t>
    </dgm:pt>
    <dgm:pt modelId="{0AD44FAA-62D8-4E68-8B2D-D9BF5FFDD970}" type="parTrans" cxnId="{81D624CD-7D96-4252-A7B7-CE44B756B10D}">
      <dgm:prSet/>
      <dgm:spPr/>
      <dgm:t>
        <a:bodyPr/>
        <a:lstStyle/>
        <a:p>
          <a:endParaRPr lang="en-US"/>
        </a:p>
      </dgm:t>
    </dgm:pt>
    <dgm:pt modelId="{2DCDF85C-7455-4A5C-A3ED-74637E5C6FCE}" type="sibTrans" cxnId="{81D624CD-7D96-4252-A7B7-CE44B756B10D}">
      <dgm:prSet/>
      <dgm:spPr/>
      <dgm:t>
        <a:bodyPr/>
        <a:lstStyle/>
        <a:p>
          <a:endParaRPr lang="en-US"/>
        </a:p>
      </dgm:t>
    </dgm:pt>
    <dgm:pt modelId="{7D979B65-010C-4457-AF29-FAD4FB025EAD}" type="pres">
      <dgm:prSet presAssocID="{9128E46C-4C85-438E-B888-BB4CF3BF6312}" presName="root" presStyleCnt="0">
        <dgm:presLayoutVars>
          <dgm:dir/>
          <dgm:resizeHandles val="exact"/>
        </dgm:presLayoutVars>
      </dgm:prSet>
      <dgm:spPr/>
    </dgm:pt>
    <dgm:pt modelId="{B529E6B4-7C48-4B99-8115-51699D7862A7}" type="pres">
      <dgm:prSet presAssocID="{DF56B6A1-2FDB-411D-8741-3D951B7A1FF5}" presName="compNode" presStyleCnt="0"/>
      <dgm:spPr/>
    </dgm:pt>
    <dgm:pt modelId="{5E16A5B6-48CB-4AF6-B01E-53ECFEF9571E}" type="pres">
      <dgm:prSet presAssocID="{DF56B6A1-2FDB-411D-8741-3D951B7A1FF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E84F81-2808-4392-9334-7F5695FF7D7B}" type="pres">
      <dgm:prSet presAssocID="{DF56B6A1-2FDB-411D-8741-3D951B7A1FF5}" presName="spaceRect" presStyleCnt="0"/>
      <dgm:spPr/>
    </dgm:pt>
    <dgm:pt modelId="{2AF8405C-1EF7-4EC1-8B23-A404700DFB01}" type="pres">
      <dgm:prSet presAssocID="{DF56B6A1-2FDB-411D-8741-3D951B7A1FF5}" presName="textRect" presStyleLbl="revTx" presStyleIdx="0" presStyleCnt="2">
        <dgm:presLayoutVars>
          <dgm:chMax val="1"/>
          <dgm:chPref val="1"/>
        </dgm:presLayoutVars>
      </dgm:prSet>
      <dgm:spPr/>
    </dgm:pt>
    <dgm:pt modelId="{2D0445F0-7559-4054-95AD-91D59DACFC41}" type="pres">
      <dgm:prSet presAssocID="{D8081840-48ED-4D9E-91A8-7C82CF112924}" presName="sibTrans" presStyleCnt="0"/>
      <dgm:spPr/>
    </dgm:pt>
    <dgm:pt modelId="{E0F4CA00-BE71-42B3-8555-62C3F981C172}" type="pres">
      <dgm:prSet presAssocID="{46E3D41E-5952-47EF-B3D0-F403871F1C72}" presName="compNode" presStyleCnt="0"/>
      <dgm:spPr/>
    </dgm:pt>
    <dgm:pt modelId="{8D82EB90-B09A-46DE-831E-9805C238A27D}" type="pres">
      <dgm:prSet presAssocID="{46E3D41E-5952-47EF-B3D0-F403871F1C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728F5B8-4E0D-4582-B15F-8509A9E800B8}" type="pres">
      <dgm:prSet presAssocID="{46E3D41E-5952-47EF-B3D0-F403871F1C72}" presName="spaceRect" presStyleCnt="0"/>
      <dgm:spPr/>
    </dgm:pt>
    <dgm:pt modelId="{65016F3E-6327-4AC8-B18C-A95FEC2343C3}" type="pres">
      <dgm:prSet presAssocID="{46E3D41E-5952-47EF-B3D0-F403871F1C7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2E75F0C-D030-4586-BCD4-4FC2D3DDECCD}" type="presOf" srcId="{46E3D41E-5952-47EF-B3D0-F403871F1C72}" destId="{65016F3E-6327-4AC8-B18C-A95FEC2343C3}" srcOrd="0" destOrd="0" presId="urn:microsoft.com/office/officeart/2018/2/layout/IconLabelList"/>
    <dgm:cxn modelId="{D945866A-4C78-442C-B91F-323B15C71A9D}" srcId="{9128E46C-4C85-438E-B888-BB4CF3BF6312}" destId="{DF56B6A1-2FDB-411D-8741-3D951B7A1FF5}" srcOrd="0" destOrd="0" parTransId="{6813E752-5664-43E0-A2F2-2CDA2402D115}" sibTransId="{D8081840-48ED-4D9E-91A8-7C82CF112924}"/>
    <dgm:cxn modelId="{6F3F614D-B20C-4F8B-BCA3-307F3351F88A}" type="presOf" srcId="{9128E46C-4C85-438E-B888-BB4CF3BF6312}" destId="{7D979B65-010C-4457-AF29-FAD4FB025EAD}" srcOrd="0" destOrd="0" presId="urn:microsoft.com/office/officeart/2018/2/layout/IconLabelList"/>
    <dgm:cxn modelId="{81D624CD-7D96-4252-A7B7-CE44B756B10D}" srcId="{9128E46C-4C85-438E-B888-BB4CF3BF6312}" destId="{46E3D41E-5952-47EF-B3D0-F403871F1C72}" srcOrd="1" destOrd="0" parTransId="{0AD44FAA-62D8-4E68-8B2D-D9BF5FFDD970}" sibTransId="{2DCDF85C-7455-4A5C-A3ED-74637E5C6FCE}"/>
    <dgm:cxn modelId="{E583AFD5-9640-4C75-ACB6-11DD1630400F}" type="presOf" srcId="{DF56B6A1-2FDB-411D-8741-3D951B7A1FF5}" destId="{2AF8405C-1EF7-4EC1-8B23-A404700DFB01}" srcOrd="0" destOrd="0" presId="urn:microsoft.com/office/officeart/2018/2/layout/IconLabelList"/>
    <dgm:cxn modelId="{6847E57C-6763-4A22-AAEF-835A8293685D}" type="presParOf" srcId="{7D979B65-010C-4457-AF29-FAD4FB025EAD}" destId="{B529E6B4-7C48-4B99-8115-51699D7862A7}" srcOrd="0" destOrd="0" presId="urn:microsoft.com/office/officeart/2018/2/layout/IconLabelList"/>
    <dgm:cxn modelId="{8CFB9AB8-FF75-4AE3-BE6F-19F2B28C1D22}" type="presParOf" srcId="{B529E6B4-7C48-4B99-8115-51699D7862A7}" destId="{5E16A5B6-48CB-4AF6-B01E-53ECFEF9571E}" srcOrd="0" destOrd="0" presId="urn:microsoft.com/office/officeart/2018/2/layout/IconLabelList"/>
    <dgm:cxn modelId="{0B2D8D84-A9D0-42D7-BC55-35E8CF64E1E6}" type="presParOf" srcId="{B529E6B4-7C48-4B99-8115-51699D7862A7}" destId="{C0E84F81-2808-4392-9334-7F5695FF7D7B}" srcOrd="1" destOrd="0" presId="urn:microsoft.com/office/officeart/2018/2/layout/IconLabelList"/>
    <dgm:cxn modelId="{1451F60F-E857-4AE2-8B02-CBD556030245}" type="presParOf" srcId="{B529E6B4-7C48-4B99-8115-51699D7862A7}" destId="{2AF8405C-1EF7-4EC1-8B23-A404700DFB01}" srcOrd="2" destOrd="0" presId="urn:microsoft.com/office/officeart/2018/2/layout/IconLabelList"/>
    <dgm:cxn modelId="{F44D64FC-932B-4BEA-A367-B825185E470D}" type="presParOf" srcId="{7D979B65-010C-4457-AF29-FAD4FB025EAD}" destId="{2D0445F0-7559-4054-95AD-91D59DACFC41}" srcOrd="1" destOrd="0" presId="urn:microsoft.com/office/officeart/2018/2/layout/IconLabelList"/>
    <dgm:cxn modelId="{5F48BFAE-FBD9-4183-9375-2D7DCDEBF893}" type="presParOf" srcId="{7D979B65-010C-4457-AF29-FAD4FB025EAD}" destId="{E0F4CA00-BE71-42B3-8555-62C3F981C172}" srcOrd="2" destOrd="0" presId="urn:microsoft.com/office/officeart/2018/2/layout/IconLabelList"/>
    <dgm:cxn modelId="{F5E3CFC1-F622-4C36-83D8-55DC312AAC27}" type="presParOf" srcId="{E0F4CA00-BE71-42B3-8555-62C3F981C172}" destId="{8D82EB90-B09A-46DE-831E-9805C238A27D}" srcOrd="0" destOrd="0" presId="urn:microsoft.com/office/officeart/2018/2/layout/IconLabelList"/>
    <dgm:cxn modelId="{A8A1E334-3F01-48A6-ADD2-3F5B6647DFC5}" type="presParOf" srcId="{E0F4CA00-BE71-42B3-8555-62C3F981C172}" destId="{C728F5B8-4E0D-4582-B15F-8509A9E800B8}" srcOrd="1" destOrd="0" presId="urn:microsoft.com/office/officeart/2018/2/layout/IconLabelList"/>
    <dgm:cxn modelId="{9AE6C224-FE2B-4B9F-B73A-EADF01CF9863}" type="presParOf" srcId="{E0F4CA00-BE71-42B3-8555-62C3F981C172}" destId="{65016F3E-6327-4AC8-B18C-A95FEC2343C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1299C-914B-4EAB-8310-0F57B63DAC1E}">
      <dsp:nvSpPr>
        <dsp:cNvPr id="0" name=""/>
        <dsp:cNvSpPr/>
      </dsp:nvSpPr>
      <dsp:spPr>
        <a:xfrm>
          <a:off x="0" y="78669"/>
          <a:ext cx="788670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Analyzed multivariate data from 25 European countries on daily protein intake from:</a:t>
          </a:r>
        </a:p>
      </dsp:txBody>
      <dsp:txXfrm>
        <a:off x="48547" y="127216"/>
        <a:ext cx="7789606" cy="897406"/>
      </dsp:txXfrm>
    </dsp:sp>
    <dsp:sp modelId="{23E170A0-6663-41BD-8F3A-B0836BFAF7F9}">
      <dsp:nvSpPr>
        <dsp:cNvPr id="0" name=""/>
        <dsp:cNvSpPr/>
      </dsp:nvSpPr>
      <dsp:spPr>
        <a:xfrm>
          <a:off x="0" y="1145169"/>
          <a:ext cx="7886700" cy="994500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Red meat, white meat, eggs, milk, fish</a:t>
          </a:r>
        </a:p>
      </dsp:txBody>
      <dsp:txXfrm>
        <a:off x="48547" y="1193716"/>
        <a:ext cx="7789606" cy="897406"/>
      </dsp:txXfrm>
    </dsp:sp>
    <dsp:sp modelId="{36CF5798-AB6D-419C-9958-A094436D17DA}">
      <dsp:nvSpPr>
        <dsp:cNvPr id="0" name=""/>
        <dsp:cNvSpPr/>
      </dsp:nvSpPr>
      <dsp:spPr>
        <a:xfrm>
          <a:off x="0" y="2211669"/>
          <a:ext cx="7886700" cy="994500"/>
        </a:xfrm>
        <a:prstGeom prst="round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Cereals, starch, nuts, fruits &amp; vegetables</a:t>
          </a:r>
        </a:p>
      </dsp:txBody>
      <dsp:txXfrm>
        <a:off x="48547" y="2260216"/>
        <a:ext cx="7789606" cy="897406"/>
      </dsp:txXfrm>
    </dsp:sp>
    <dsp:sp modelId="{DCE03743-E366-492F-8EDD-0EEB0D6E71C1}">
      <dsp:nvSpPr>
        <dsp:cNvPr id="0" name=""/>
        <dsp:cNvSpPr/>
      </dsp:nvSpPr>
      <dsp:spPr>
        <a:xfrm>
          <a:off x="0" y="3278169"/>
          <a:ext cx="7886700" cy="99450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Goal: Use K-means clustering to discover dietary patterns and country groupings.</a:t>
          </a:r>
        </a:p>
      </dsp:txBody>
      <dsp:txXfrm>
        <a:off x="48547" y="3326716"/>
        <a:ext cx="7789606" cy="8974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9EFB1-F520-4391-87B3-93BF3DCD01E6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04CF3-985A-42C4-8BC1-AEBC50062DA5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Programming Language: R</a:t>
          </a:r>
        </a:p>
      </dsp:txBody>
      <dsp:txXfrm>
        <a:off x="291148" y="2456435"/>
        <a:ext cx="2180418" cy="720000"/>
      </dsp:txXfrm>
    </dsp:sp>
    <dsp:sp modelId="{3A22DBB4-5ED3-43B4-9DAF-942720167410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69226-AFC7-49FC-85E3-67A79EEBEB17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Libraries: ggplot2, factoextra, cluster, gridExtra</a:t>
          </a:r>
        </a:p>
      </dsp:txBody>
      <dsp:txXfrm>
        <a:off x="2853140" y="2456435"/>
        <a:ext cx="2180418" cy="720000"/>
      </dsp:txXfrm>
    </dsp:sp>
    <dsp:sp modelId="{ED9C9DA3-8FA5-48C0-AE1F-DE83AD7F6516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3FBAB-1EF1-4B47-B617-38E0F42C2C85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Techniques: K-Means Clustering, Normalization, Dimensional Visualization</a:t>
          </a:r>
        </a:p>
      </dsp:txBody>
      <dsp:txXfrm>
        <a:off x="5415132" y="2456435"/>
        <a:ext cx="218041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DC2B-F2C5-4816-81ED-A5B4390B72F4}">
      <dsp:nvSpPr>
        <dsp:cNvPr id="0" name=""/>
        <dsp:cNvSpPr/>
      </dsp:nvSpPr>
      <dsp:spPr>
        <a:xfrm>
          <a:off x="616935" y="1100"/>
          <a:ext cx="921683" cy="9216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CA598-9D5D-40AD-9E69-F3BA38675287}">
      <dsp:nvSpPr>
        <dsp:cNvPr id="0" name=""/>
        <dsp:cNvSpPr/>
      </dsp:nvSpPr>
      <dsp:spPr>
        <a:xfrm>
          <a:off x="810488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C85DD-3E29-4D88-A466-4FDD21C610DC}">
      <dsp:nvSpPr>
        <dsp:cNvPr id="0" name=""/>
        <dsp:cNvSpPr/>
      </dsp:nvSpPr>
      <dsp:spPr>
        <a:xfrm>
          <a:off x="1736122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K-means clustering enabled:</a:t>
          </a:r>
        </a:p>
      </dsp:txBody>
      <dsp:txXfrm>
        <a:off x="1736122" y="1100"/>
        <a:ext cx="2172539" cy="921683"/>
      </dsp:txXfrm>
    </dsp:sp>
    <dsp:sp modelId="{6B637071-2A5A-448F-B416-6C5CF18404B1}">
      <dsp:nvSpPr>
        <dsp:cNvPr id="0" name=""/>
        <dsp:cNvSpPr/>
      </dsp:nvSpPr>
      <dsp:spPr>
        <a:xfrm>
          <a:off x="4287209" y="1100"/>
          <a:ext cx="921683" cy="9216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E5C350-46A5-4DA0-BD1F-7188C6A997DE}">
      <dsp:nvSpPr>
        <dsp:cNvPr id="0" name=""/>
        <dsp:cNvSpPr/>
      </dsp:nvSpPr>
      <dsp:spPr>
        <a:xfrm>
          <a:off x="4480763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A7927-71E6-414E-973D-DABE97DBB450}">
      <dsp:nvSpPr>
        <dsp:cNvPr id="0" name=""/>
        <dsp:cNvSpPr/>
      </dsp:nvSpPr>
      <dsp:spPr>
        <a:xfrm>
          <a:off x="5406396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Identifying regional dietary trends</a:t>
          </a:r>
        </a:p>
      </dsp:txBody>
      <dsp:txXfrm>
        <a:off x="5406396" y="1100"/>
        <a:ext cx="2172539" cy="921683"/>
      </dsp:txXfrm>
    </dsp:sp>
    <dsp:sp modelId="{51FA2C9B-8222-49E9-8B9B-7C921A3B69DE}">
      <dsp:nvSpPr>
        <dsp:cNvPr id="0" name=""/>
        <dsp:cNvSpPr/>
      </dsp:nvSpPr>
      <dsp:spPr>
        <a:xfrm>
          <a:off x="616935" y="1635560"/>
          <a:ext cx="921683" cy="9216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FB23CA-2EC9-41E3-9E51-BC02D334A293}">
      <dsp:nvSpPr>
        <dsp:cNvPr id="0" name=""/>
        <dsp:cNvSpPr/>
      </dsp:nvSpPr>
      <dsp:spPr>
        <a:xfrm>
          <a:off x="810488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AA560-0A04-4CB5-B9D7-476AFA5FD3FC}">
      <dsp:nvSpPr>
        <dsp:cNvPr id="0" name=""/>
        <dsp:cNvSpPr/>
      </dsp:nvSpPr>
      <dsp:spPr>
        <a:xfrm>
          <a:off x="1736122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Supporting public health &amp; market segmentation analysis</a:t>
          </a:r>
        </a:p>
      </dsp:txBody>
      <dsp:txXfrm>
        <a:off x="1736122" y="1635560"/>
        <a:ext cx="2172539" cy="921683"/>
      </dsp:txXfrm>
    </dsp:sp>
    <dsp:sp modelId="{98718CB0-8479-45CC-BD40-4D7EC4FEB3E7}">
      <dsp:nvSpPr>
        <dsp:cNvPr id="0" name=""/>
        <dsp:cNvSpPr/>
      </dsp:nvSpPr>
      <dsp:spPr>
        <a:xfrm>
          <a:off x="4287209" y="1635560"/>
          <a:ext cx="921683" cy="92168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3D7400-01FF-4BD1-BF7F-C929E32A13AB}">
      <dsp:nvSpPr>
        <dsp:cNvPr id="0" name=""/>
        <dsp:cNvSpPr/>
      </dsp:nvSpPr>
      <dsp:spPr>
        <a:xfrm>
          <a:off x="4480763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F2ABB-1C00-4E47-9175-AFEABC7A1BAA}">
      <dsp:nvSpPr>
        <dsp:cNvPr id="0" name=""/>
        <dsp:cNvSpPr/>
      </dsp:nvSpPr>
      <dsp:spPr>
        <a:xfrm>
          <a:off x="5406396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Understanding real-world behavior through data</a:t>
          </a:r>
        </a:p>
      </dsp:txBody>
      <dsp:txXfrm>
        <a:off x="5406396" y="1635560"/>
        <a:ext cx="2172539" cy="921683"/>
      </dsp:txXfrm>
    </dsp:sp>
    <dsp:sp modelId="{9FD629C7-9CA6-4D4A-ACF8-D3965C7F3670}">
      <dsp:nvSpPr>
        <dsp:cNvPr id="0" name=""/>
        <dsp:cNvSpPr/>
      </dsp:nvSpPr>
      <dsp:spPr>
        <a:xfrm>
          <a:off x="616935" y="3270020"/>
          <a:ext cx="921683" cy="9216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B9729B-A6D1-4AC1-9C90-26482768A36C}">
      <dsp:nvSpPr>
        <dsp:cNvPr id="0" name=""/>
        <dsp:cNvSpPr/>
      </dsp:nvSpPr>
      <dsp:spPr>
        <a:xfrm>
          <a:off x="810488" y="3463574"/>
          <a:ext cx="534576" cy="5345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79E83-AAEF-4B2E-AD8B-37D0EACA3040}">
      <dsp:nvSpPr>
        <dsp:cNvPr id="0" name=""/>
        <dsp:cNvSpPr/>
      </dsp:nvSpPr>
      <dsp:spPr>
        <a:xfrm>
          <a:off x="1736122" y="327002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Unsupervised learning, made practical and powerful.</a:t>
          </a:r>
        </a:p>
      </dsp:txBody>
      <dsp:txXfrm>
        <a:off x="1736122" y="3270020"/>
        <a:ext cx="2172539" cy="9216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6A5B6-48CB-4AF6-B01E-53ECFEF9571E}">
      <dsp:nvSpPr>
        <dsp:cNvPr id="0" name=""/>
        <dsp:cNvSpPr/>
      </dsp:nvSpPr>
      <dsp:spPr>
        <a:xfrm>
          <a:off x="1009209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8405C-1EF7-4EC1-8B23-A404700DFB01}">
      <dsp:nvSpPr>
        <dsp:cNvPr id="0" name=""/>
        <dsp:cNvSpPr/>
      </dsp:nvSpPr>
      <dsp:spPr>
        <a:xfrm>
          <a:off x="16115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Amandeep Randhawa</a:t>
          </a:r>
        </a:p>
      </dsp:txBody>
      <dsp:txXfrm>
        <a:off x="16115" y="2835228"/>
        <a:ext cx="3611250" cy="720000"/>
      </dsp:txXfrm>
    </dsp:sp>
    <dsp:sp modelId="{8D82EB90-B09A-46DE-831E-9805C238A27D}">
      <dsp:nvSpPr>
        <dsp:cNvPr id="0" name=""/>
        <dsp:cNvSpPr/>
      </dsp:nvSpPr>
      <dsp:spPr>
        <a:xfrm>
          <a:off x="5252428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16F3E-6327-4AC8-B18C-A95FEC2343C3}">
      <dsp:nvSpPr>
        <dsp:cNvPr id="0" name=""/>
        <dsp:cNvSpPr/>
      </dsp:nvSpPr>
      <dsp:spPr>
        <a:xfrm>
          <a:off x="4259334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Analytics | Public Health | R Enthusiast</a:t>
          </a:r>
        </a:p>
      </dsp:txBody>
      <dsp:txXfrm>
        <a:off x="4259334" y="2835228"/>
        <a:ext cx="361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Chemical Compounds">
            <a:extLst>
              <a:ext uri="{FF2B5EF4-FFF2-40B4-BE49-F238E27FC236}">
                <a16:creationId xmlns:a16="http://schemas.microsoft.com/office/drawing/2014/main" id="{32F87192-8B47-A2A8-F80C-569FFDFD1E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4114" r="672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5"/>
            <a:ext cx="7992669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4500">
                <a:solidFill>
                  <a:srgbClr val="FFFFFF"/>
                </a:solidFill>
              </a:rPr>
              <a:t>K-Means Clustering of Protein Consumption in Europe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42" y="4718033"/>
            <a:ext cx="8008722" cy="1175039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Uncovering Dietary Patterns Across 25 European Countries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DDC3C5-211E-9AA7-CD84-81576C910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11334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📊 Project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4B7269-8583-239B-5583-4BEE9412E6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149561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4F2E8-04BE-D251-72B4-9F9F22B43F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20000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🛠️ Tools &amp; Techniques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6B174B-203F-4123-5CF1-3A0DE733EF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36164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iodic table of elements">
            <a:extLst>
              <a:ext uri="{FF2B5EF4-FFF2-40B4-BE49-F238E27FC236}">
                <a16:creationId xmlns:a16="http://schemas.microsoft.com/office/drawing/2014/main" id="{79CBCD1A-226C-70FF-7DF8-E8D7F0BB02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1767" r="2900" b="389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🧪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🔹 Step 1: Clustering on RedMeat &amp; WhiteMeat (k=3)</a:t>
            </a:r>
          </a:p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  → Western Europe: High red meat</a:t>
            </a:r>
          </a:p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  → Southern/Eastern: Moderate meat</a:t>
            </a:r>
          </a:p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  → Central/Northern: Balanced meat intake</a:t>
            </a:r>
          </a:p>
          <a:p>
            <a:pPr>
              <a:lnSpc>
                <a:spcPct val="90000"/>
              </a:lnSpc>
            </a:pPr>
            <a:endParaRPr lang="en-US" sz="25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🔹 Step 2: Full Clustering (k=7)</a:t>
            </a:r>
          </a:p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  → Included all 9 protein types (scaled)</a:t>
            </a:r>
          </a:p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  → Revealed complex diet clusters (fish, milk, starch, etc.)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US" sz="3500"/>
              <a:t>💡 Key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721579"/>
            <a:ext cx="4605337" cy="3952648"/>
          </a:xfrm>
        </p:spPr>
        <p:txBody>
          <a:bodyPr>
            <a:normAutofit/>
          </a:bodyPr>
          <a:lstStyle/>
          <a:p>
            <a:r>
              <a:rPr lang="en-US" sz="2100">
                <a:solidFill>
                  <a:schemeClr val="tx1">
                    <a:alpha val="80000"/>
                  </a:schemeClr>
                </a:solidFill>
              </a:rPr>
              <a:t>- Western Europe has high red meat and dairy consumption</a:t>
            </a:r>
          </a:p>
          <a:p>
            <a:r>
              <a:rPr lang="en-US" sz="2100">
                <a:solidFill>
                  <a:schemeClr val="tx1">
                    <a:alpha val="80000"/>
                  </a:schemeClr>
                </a:solidFill>
              </a:rPr>
              <a:t>- Southern/Eastern Europe leans toward plant/starch-based diets</a:t>
            </a:r>
          </a:p>
          <a:p>
            <a:r>
              <a:rPr lang="en-US" sz="2100">
                <a:solidFill>
                  <a:schemeClr val="tx1">
                    <a:alpha val="80000"/>
                  </a:schemeClr>
                </a:solidFill>
              </a:rPr>
              <a:t>- Central Europe shows dietary balance</a:t>
            </a:r>
          </a:p>
          <a:p>
            <a:r>
              <a:rPr lang="en-US" sz="2100">
                <a:solidFill>
                  <a:schemeClr val="tx1">
                    <a:alpha val="80000"/>
                  </a:schemeClr>
                </a:solidFill>
              </a:rPr>
              <a:t>- K-means effectively revealed clusters without supervision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🧠 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583247-5E67-7DC5-A374-471F0F4A6E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386056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3D5CE-F6D2-7014-3F3F-F0499C0ABD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539CD2-2668-9AEF-29C3-727AE3575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51150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253</Words>
  <Application>Microsoft Office PowerPoint</Application>
  <PresentationFormat>On-screen Show (4:3)</PresentationFormat>
  <Paragraphs>34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K-Means Clustering of Protein Consumption in Europe</vt:lpstr>
      <vt:lpstr>📊 Project Overview</vt:lpstr>
      <vt:lpstr>🛠️ Tools &amp; Techniques</vt:lpstr>
      <vt:lpstr>🧪 Methodology</vt:lpstr>
      <vt:lpstr>💡 Key Insights</vt:lpstr>
      <vt:lpstr>🧠 Conclusion</vt:lpstr>
      <vt:lpstr>Thank you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Amandeep Randhawa</cp:lastModifiedBy>
  <cp:revision>2</cp:revision>
  <dcterms:created xsi:type="dcterms:W3CDTF">2013-01-27T09:14:16Z</dcterms:created>
  <dcterms:modified xsi:type="dcterms:W3CDTF">2025-06-25T02:25:06Z</dcterms:modified>
  <cp:category/>
</cp:coreProperties>
</file>